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87" r:id="rId3"/>
    <p:sldId id="289" r:id="rId4"/>
    <p:sldId id="290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6ED5-E0FE-49AA-B9A1-7282075F63C2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35D4-82B4-4BDD-8FC0-6085A242F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547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6ED5-E0FE-49AA-B9A1-7282075F63C2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35D4-82B4-4BDD-8FC0-6085A242F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19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6ED5-E0FE-49AA-B9A1-7282075F63C2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35D4-82B4-4BDD-8FC0-6085A242F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10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6ED5-E0FE-49AA-B9A1-7282075F63C2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35D4-82B4-4BDD-8FC0-6085A242F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61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6ED5-E0FE-49AA-B9A1-7282075F63C2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35D4-82B4-4BDD-8FC0-6085A242F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281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6ED5-E0FE-49AA-B9A1-7282075F63C2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35D4-82B4-4BDD-8FC0-6085A242F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67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6ED5-E0FE-49AA-B9A1-7282075F63C2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35D4-82B4-4BDD-8FC0-6085A242F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781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6ED5-E0FE-49AA-B9A1-7282075F63C2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35D4-82B4-4BDD-8FC0-6085A242F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141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6ED5-E0FE-49AA-B9A1-7282075F63C2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35D4-82B4-4BDD-8FC0-6085A242F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133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6ED5-E0FE-49AA-B9A1-7282075F63C2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35D4-82B4-4BDD-8FC0-6085A242F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554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6ED5-E0FE-49AA-B9A1-7282075F63C2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35D4-82B4-4BDD-8FC0-6085A242F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38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26ED5-E0FE-49AA-B9A1-7282075F63C2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F35D4-82B4-4BDD-8FC0-6085A242F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395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4480"/>
            <a:ext cx="4114299" cy="324813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224" y="3094480"/>
            <a:ext cx="4114299" cy="324813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701" y="1"/>
            <a:ext cx="4114299" cy="324813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983" y="2"/>
            <a:ext cx="4114299" cy="324813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4114299" cy="324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3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43" y="4756843"/>
            <a:ext cx="4686286" cy="263603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39" y="4883158"/>
            <a:ext cx="2501466" cy="197484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419" y="4884516"/>
            <a:ext cx="3346594" cy="223106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680" y="4875066"/>
            <a:ext cx="3118826" cy="222773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0709" cy="216371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020" y="0"/>
            <a:ext cx="2729931" cy="191095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472" y="964274"/>
            <a:ext cx="2729931" cy="191095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764" y="0"/>
            <a:ext cx="2755068" cy="192854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156" y="1919750"/>
            <a:ext cx="3753650" cy="29634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401" y="2254572"/>
            <a:ext cx="4132977" cy="22924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402" y="27382"/>
            <a:ext cx="4067525" cy="222719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910" y="2343433"/>
            <a:ext cx="3217844" cy="25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0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54" y="0"/>
            <a:ext cx="2395934" cy="16938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362" y="1693819"/>
            <a:ext cx="2395934" cy="16938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283" y="1693819"/>
            <a:ext cx="2395934" cy="16938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40" y="1622196"/>
            <a:ext cx="2395934" cy="169381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94" y="1693819"/>
            <a:ext cx="2395934" cy="16938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802" y="0"/>
            <a:ext cx="2395934" cy="169381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868" y="0"/>
            <a:ext cx="2395934" cy="169381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934" y="0"/>
            <a:ext cx="2395934" cy="169381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95934" cy="16938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296" y="1622195"/>
            <a:ext cx="2395934" cy="169381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5094"/>
            <a:ext cx="6031832" cy="33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5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4" y="2461622"/>
            <a:ext cx="3771600" cy="21215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826" y="2461622"/>
            <a:ext cx="3771600" cy="2121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826" y="83127"/>
            <a:ext cx="3771600" cy="2121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4" y="4674586"/>
            <a:ext cx="4106487" cy="21239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4" y="83127"/>
            <a:ext cx="3771600" cy="212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41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0</Words>
  <Application>Microsoft Office PowerPoint</Application>
  <PresentationFormat>와이드스크린</PresentationFormat>
  <Paragraphs>0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11</cp:revision>
  <dcterms:created xsi:type="dcterms:W3CDTF">2019-04-09T10:13:13Z</dcterms:created>
  <dcterms:modified xsi:type="dcterms:W3CDTF">2019-04-15T19:10:32Z</dcterms:modified>
</cp:coreProperties>
</file>